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1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280F25-5345-914E-B54A-57561F30B296}" v="1" dt="2024-05-25T13:28:14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0"/>
  </p:normalViewPr>
  <p:slideViewPr>
    <p:cSldViewPr snapToGrid="0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3146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4518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86778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6885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3195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9811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0720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78229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76173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3807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3447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D34D6-BE61-0241-88FC-FE71C28573EE}" type="datetimeFigureOut">
              <a:rPr lang="en-DE" smtClean="0"/>
              <a:t>25.05.24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CC50A-1A78-2144-8098-A79B37B5BE2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2608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491100-3424-403D-89A6-F985120D4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en-DE" sz="11500"/>
              <a:t>Datentypen</a:t>
            </a:r>
          </a:p>
        </p:txBody>
      </p:sp>
    </p:spTree>
    <p:extLst>
      <p:ext uri="{BB962C8B-B14F-4D97-AF65-F5344CB8AC3E}">
        <p14:creationId xmlns:p14="http://schemas.microsoft.com/office/powerpoint/2010/main" val="1613887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D03E9-BA27-644D-FBB1-CD578719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5400"/>
              <a:t>Built-In Datentypen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A36AA-F9AF-0C9F-728C-6C77A7CF3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DE" sz="2200" dirty="0"/>
              <a:t>Groovy unterstützt </a:t>
            </a:r>
            <a:r>
              <a:rPr lang="en-DE" sz="2200" b="1" dirty="0"/>
              <a:t>alle</a:t>
            </a:r>
            <a:r>
              <a:rPr lang="en-DE" sz="2200" dirty="0"/>
              <a:t> eingebauten Datentypen von Java und hat zusätzlich eigene Datentypen und erweiterte Funktionen</a:t>
            </a:r>
          </a:p>
          <a:p>
            <a:r>
              <a:rPr lang="en-GB" sz="2200" i="1" dirty="0"/>
              <a:t>primitive </a:t>
            </a:r>
            <a:r>
              <a:rPr lang="en-GB" sz="2200" i="1" dirty="0" err="1"/>
              <a:t>Datentypen</a:t>
            </a:r>
            <a:r>
              <a:rPr lang="en-GB" sz="2200" dirty="0"/>
              <a:t> </a:t>
            </a:r>
            <a:endParaRPr lang="en-DE" sz="1800" dirty="0"/>
          </a:p>
          <a:p>
            <a:pPr marL="457200" lvl="1" indent="0">
              <a:buNone/>
            </a:pPr>
            <a:r>
              <a:rPr lang="en-DE" sz="2000" dirty="0"/>
              <a:t>Logisch – boolean</a:t>
            </a:r>
          </a:p>
          <a:p>
            <a:pPr marL="457200" lvl="1" indent="0">
              <a:buNone/>
            </a:pPr>
            <a:r>
              <a:rPr lang="en-DE" sz="2000" dirty="0"/>
              <a:t>Ganzzahl – byte, short, int, long</a:t>
            </a:r>
          </a:p>
          <a:p>
            <a:pPr marL="457200" lvl="1" indent="0">
              <a:buNone/>
            </a:pPr>
            <a:r>
              <a:rPr lang="en-DE" sz="2000" dirty="0"/>
              <a:t>Fliesskommazahlen – float, double</a:t>
            </a:r>
          </a:p>
          <a:p>
            <a:pPr marL="457200" lvl="1" indent="0">
              <a:buNone/>
            </a:pPr>
            <a:r>
              <a:rPr lang="en-DE" sz="2000" dirty="0"/>
              <a:t>Zeichen – char</a:t>
            </a:r>
          </a:p>
          <a:p>
            <a:r>
              <a:rPr lang="en-GB" sz="2200" i="1" dirty="0"/>
              <a:t>k</a:t>
            </a:r>
            <a:r>
              <a:rPr lang="en-DE" sz="2200" i="1" dirty="0"/>
              <a:t>omplexe Datentypen u.a.</a:t>
            </a:r>
          </a:p>
          <a:p>
            <a:pPr marL="457200" lvl="1" indent="0">
              <a:buNone/>
            </a:pPr>
            <a:r>
              <a:rPr lang="en-DE" sz="2000" dirty="0"/>
              <a:t>BigInteger</a:t>
            </a:r>
          </a:p>
          <a:p>
            <a:pPr marL="457200" lvl="1" indent="0">
              <a:buNone/>
            </a:pPr>
            <a:r>
              <a:rPr lang="en-DE" sz="2000" dirty="0"/>
              <a:t>BigDecimal</a:t>
            </a:r>
          </a:p>
          <a:p>
            <a:pPr marL="457200" lvl="1" indent="0">
              <a:buNone/>
            </a:pPr>
            <a:endParaRPr lang="en-DE" sz="2000" dirty="0"/>
          </a:p>
        </p:txBody>
      </p:sp>
    </p:spTree>
    <p:extLst>
      <p:ext uri="{BB962C8B-B14F-4D97-AF65-F5344CB8AC3E}">
        <p14:creationId xmlns:p14="http://schemas.microsoft.com/office/powerpoint/2010/main" val="2823433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F4512439-2D4E-5466-6C6E-A1F717FC2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8694" y="168100"/>
            <a:ext cx="10094611" cy="6521800"/>
          </a:xfrm>
        </p:spPr>
      </p:pic>
    </p:spTree>
    <p:extLst>
      <p:ext uri="{BB962C8B-B14F-4D97-AF65-F5344CB8AC3E}">
        <p14:creationId xmlns:p14="http://schemas.microsoft.com/office/powerpoint/2010/main" val="1687903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66577DAF-F6DE-827D-CC65-57814827B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889" y="401347"/>
            <a:ext cx="7394221" cy="612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08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omputer code with colorful text&#10;&#10;Description automatically generated">
            <a:extLst>
              <a:ext uri="{FF2B5EF4-FFF2-40B4-BE49-F238E27FC236}">
                <a16:creationId xmlns:a16="http://schemas.microsoft.com/office/drawing/2014/main" id="{972A4FEA-ED0E-A18D-5BD7-D99A330702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519" y="1006320"/>
            <a:ext cx="8963914" cy="484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19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97A0E-F721-4568-ED34-4C770AB9B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dirty="0"/>
              <a:t>K</a:t>
            </a:r>
            <a:r>
              <a:rPr lang="en-DE" sz="5400" dirty="0"/>
              <a:t>omplexe Datentypen - Strings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0A126EA-480A-9C26-F2D9-9F4E5E5E0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78872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46296C-35E9-4351-5C23-C3137D071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130337" cy="5272088"/>
          </a:xfrm>
          <a:prstGeom prst="rect">
            <a:avLst/>
          </a:prstGeom>
        </p:spPr>
      </p:pic>
      <p:pic>
        <p:nvPicPr>
          <p:cNvPr id="5" name="Picture 4" descr="A computer screen shot of a computer code&#10;&#10;Description automatically generated">
            <a:extLst>
              <a:ext uri="{FF2B5EF4-FFF2-40B4-BE49-F238E27FC236}">
                <a16:creationId xmlns:a16="http://schemas.microsoft.com/office/drawing/2014/main" id="{15B52BFE-068E-1CF9-95CF-BDDA9748B5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36" y="0"/>
            <a:ext cx="6061664" cy="507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94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6B81F-1B3D-11B1-12C5-1E42142E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411" y="70232"/>
            <a:ext cx="10515600" cy="606425"/>
          </a:xfrm>
        </p:spPr>
        <p:txBody>
          <a:bodyPr>
            <a:noAutofit/>
          </a:bodyPr>
          <a:lstStyle/>
          <a:p>
            <a:pPr algn="ctr"/>
            <a:r>
              <a:rPr lang="en-GB" sz="4000" dirty="0"/>
              <a:t>s</a:t>
            </a:r>
            <a:r>
              <a:rPr lang="en-DE" sz="4000" dirty="0"/>
              <a:t>tatische vs. dynamische Typen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D8973-39B1-A005-C571-B4DCC6ED8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676655"/>
            <a:ext cx="11139487" cy="6111113"/>
          </a:xfrm>
        </p:spPr>
        <p:txBody>
          <a:bodyPr>
            <a:normAutofit/>
          </a:bodyPr>
          <a:lstStyle/>
          <a:p>
            <a:r>
              <a:rPr lang="en-DE" sz="2400" dirty="0"/>
              <a:t>Java = statisch typisiert</a:t>
            </a:r>
          </a:p>
          <a:p>
            <a:endParaRPr lang="en-DE" sz="2400" dirty="0"/>
          </a:p>
          <a:p>
            <a:endParaRPr lang="en-DE" sz="2400" dirty="0"/>
          </a:p>
          <a:p>
            <a:endParaRPr lang="en-DE" sz="2400" dirty="0"/>
          </a:p>
          <a:p>
            <a:endParaRPr lang="en-DE" sz="2400" dirty="0"/>
          </a:p>
          <a:p>
            <a:pPr marL="0" indent="0">
              <a:buNone/>
            </a:pPr>
            <a:endParaRPr lang="en-DE" sz="2400" dirty="0"/>
          </a:p>
          <a:p>
            <a:pPr marL="0" indent="0">
              <a:buNone/>
            </a:pPr>
            <a:endParaRPr lang="en-DE" sz="2400" dirty="0"/>
          </a:p>
          <a:p>
            <a:r>
              <a:rPr lang="en-DE" sz="2400" dirty="0"/>
              <a:t>Groovy = dynamisch typisiert</a:t>
            </a:r>
          </a:p>
          <a:p>
            <a:endParaRPr lang="en-DE" sz="2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4106A4A-02CE-3675-6813-44A24A2353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1161671"/>
            <a:ext cx="6000751" cy="2393317"/>
          </a:xfrm>
          <a:prstGeom prst="rect">
            <a:avLst/>
          </a:prstGeom>
        </p:spPr>
      </p:pic>
      <p:pic>
        <p:nvPicPr>
          <p:cNvPr id="17" name="Picture 16" descr="A group of text on a white background&#10;&#10;Description automatically generated">
            <a:extLst>
              <a:ext uri="{FF2B5EF4-FFF2-40B4-BE49-F238E27FC236}">
                <a16:creationId xmlns:a16="http://schemas.microsoft.com/office/drawing/2014/main" id="{CA1EB783-9914-EA99-5A34-8E81072025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9546"/>
            <a:ext cx="6915151" cy="250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50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812C9-2752-F45F-AE8F-C0B7B8FFA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5400" dirty="0"/>
              <a:t>GString</a:t>
            </a:r>
          </a:p>
        </p:txBody>
      </p:sp>
      <p:pic>
        <p:nvPicPr>
          <p:cNvPr id="16" name="Content Placeholder 15" descr="A white background with red text&#10;&#10;Description automatically generated">
            <a:extLst>
              <a:ext uri="{FF2B5EF4-FFF2-40B4-BE49-F238E27FC236}">
                <a16:creationId xmlns:a16="http://schemas.microsoft.com/office/drawing/2014/main" id="{B984E5A6-0D57-4408-1591-A533B27E1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9960"/>
            <a:ext cx="12188952" cy="21596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D9622A2-105F-57F2-4BBE-A2C8601162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9882"/>
            <a:ext cx="12044363" cy="77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7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06763-1CE1-9BAF-54D5-B4EA98775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5400"/>
              <a:t>String Konkatenation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8F78A-2625-58D5-FB1F-77F0ECEDB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DE" sz="2400" i="1" dirty="0"/>
              <a:t>jeder </a:t>
            </a:r>
            <a:r>
              <a:rPr lang="en-DE" sz="2400" dirty="0"/>
              <a:t>String kann mit </a:t>
            </a:r>
            <a:r>
              <a:rPr lang="en-DE" sz="2400" dirty="0">
                <a:solidFill>
                  <a:srgbClr val="7030A0"/>
                </a:solidFill>
              </a:rPr>
              <a:t>"+"</a:t>
            </a:r>
            <a:r>
              <a:rPr lang="en-DE" sz="2400" dirty="0"/>
              <a:t> konkateniert werden</a:t>
            </a:r>
          </a:p>
          <a:p>
            <a:endParaRPr lang="en-DE" sz="2400" i="1" dirty="0"/>
          </a:p>
        </p:txBody>
      </p:sp>
      <p:pic>
        <p:nvPicPr>
          <p:cNvPr id="4" name="Picture 3" descr="A computer screen shot of a computer code&#10;&#10;Description automatically generated">
            <a:extLst>
              <a:ext uri="{FF2B5EF4-FFF2-40B4-BE49-F238E27FC236}">
                <a16:creationId xmlns:a16="http://schemas.microsoft.com/office/drawing/2014/main" id="{D6DEF24D-0073-6FA5-406D-8CD0A3FD46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02936"/>
            <a:ext cx="8377238" cy="224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06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C5C3-DFF6-2D82-3AF0-B4AA5FEC7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5400"/>
              <a:t>String 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7CB9B-723E-5C6F-576C-CB3E0230B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DE" sz="2400" dirty="0"/>
              <a:t>mit positiven &amp; negativen Indizes auf Zeichen eines Strings zugreifen</a:t>
            </a:r>
          </a:p>
          <a:p>
            <a:endParaRPr lang="en-DE" sz="2400" dirty="0"/>
          </a:p>
        </p:txBody>
      </p:sp>
      <p:pic>
        <p:nvPicPr>
          <p:cNvPr id="5" name="Picture 4" descr="A computer code with text&#10;&#10;Description automatically generated with medium confidence">
            <a:extLst>
              <a:ext uri="{FF2B5EF4-FFF2-40B4-BE49-F238E27FC236}">
                <a16:creationId xmlns:a16="http://schemas.microsoft.com/office/drawing/2014/main" id="{7FFDC5A0-4072-B420-BDC2-DD11BE43E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51" y="2350442"/>
            <a:ext cx="8168323" cy="384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56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1475</TotalTime>
  <Words>90</Words>
  <Application>Microsoft Macintosh PowerPoint</Application>
  <PresentationFormat>Widescreen</PresentationFormat>
  <Paragraphs>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2013 - 2022 Theme</vt:lpstr>
      <vt:lpstr>Datentypen</vt:lpstr>
      <vt:lpstr>Built-In Datentypen</vt:lpstr>
      <vt:lpstr>PowerPoint Presentation</vt:lpstr>
      <vt:lpstr>PowerPoint Presentation</vt:lpstr>
      <vt:lpstr>PowerPoint Presentation</vt:lpstr>
      <vt:lpstr>Komplexe Datentypen - Strings</vt:lpstr>
      <vt:lpstr>PowerPoint Presentation</vt:lpstr>
      <vt:lpstr>statische vs. dynamische Typen</vt:lpstr>
      <vt:lpstr>GString</vt:lpstr>
      <vt:lpstr>String Konkatenation</vt:lpstr>
      <vt:lpstr>String Index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Yasemin Karpuzoglu</dc:creator>
  <cp:lastModifiedBy>Yasemin Karpuzoglu</cp:lastModifiedBy>
  <cp:revision>2</cp:revision>
  <dcterms:created xsi:type="dcterms:W3CDTF">2024-05-24T12:53:17Z</dcterms:created>
  <dcterms:modified xsi:type="dcterms:W3CDTF">2024-05-25T13:45:35Z</dcterms:modified>
</cp:coreProperties>
</file>