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0"/>
  </p:normalViewPr>
  <p:slideViewPr>
    <p:cSldViewPr snapToGrid="0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75219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5194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5404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7167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6295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5826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3856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24038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4492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3220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5690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3D0E2-3E30-1F40-B65D-27F7E5A71A21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00E41-2D55-054B-885C-2D47FE2D071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68816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0320-3416-7E1A-9651-065B8B920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Schleifen</a:t>
            </a:r>
          </a:p>
        </p:txBody>
      </p:sp>
    </p:spTree>
    <p:extLst>
      <p:ext uri="{BB962C8B-B14F-4D97-AF65-F5344CB8AC3E}">
        <p14:creationId xmlns:p14="http://schemas.microsoft.com/office/powerpoint/2010/main" val="4275011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AC874A-68C7-CE91-C90D-D2C4FD07E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8313"/>
            <a:ext cx="10515600" cy="4351338"/>
          </a:xfrm>
        </p:spPr>
        <p:txBody>
          <a:bodyPr/>
          <a:lstStyle/>
          <a:p>
            <a:r>
              <a:rPr lang="en-DE" dirty="0"/>
              <a:t>Syntax kopfgesteuerte </a:t>
            </a:r>
            <a:r>
              <a:rPr lang="en-DE" dirty="0">
                <a:solidFill>
                  <a:srgbClr val="7030A0"/>
                </a:solidFill>
              </a:rPr>
              <a:t>while</a:t>
            </a:r>
            <a:r>
              <a:rPr lang="en-DE" dirty="0"/>
              <a:t>-Schleife</a:t>
            </a:r>
          </a:p>
          <a:p>
            <a:endParaRPr lang="en-DE" dirty="0"/>
          </a:p>
        </p:txBody>
      </p:sp>
      <p:pic>
        <p:nvPicPr>
          <p:cNvPr id="6" name="Picture 5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DE63814D-9D56-A002-459C-1FAAE4A063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50" y="1628949"/>
            <a:ext cx="6616700" cy="360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DA590-176E-D1D6-BCA8-E8E116E7D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675"/>
            <a:ext cx="10515600" cy="5348288"/>
          </a:xfrm>
        </p:spPr>
        <p:txBody>
          <a:bodyPr/>
          <a:lstStyle/>
          <a:p>
            <a:r>
              <a:rPr lang="en-DE" dirty="0"/>
              <a:t>Syntax </a:t>
            </a:r>
            <a:r>
              <a:rPr lang="en-DE" dirty="0">
                <a:solidFill>
                  <a:srgbClr val="7030A0"/>
                </a:solidFill>
              </a:rPr>
              <a:t>for</a:t>
            </a:r>
            <a:r>
              <a:rPr lang="en-DE" dirty="0"/>
              <a:t>-Schleife </a:t>
            </a:r>
          </a:p>
          <a:p>
            <a:endParaRPr lang="en-DE" dirty="0"/>
          </a:p>
        </p:txBody>
      </p:sp>
      <p:pic>
        <p:nvPicPr>
          <p:cNvPr id="4" name="Picture 3" descr="A computer screen shot of a math equation&#10;&#10;Description automatically generated with medium confidence">
            <a:extLst>
              <a:ext uri="{FF2B5EF4-FFF2-40B4-BE49-F238E27FC236}">
                <a16:creationId xmlns:a16="http://schemas.microsoft.com/office/drawing/2014/main" id="{86F4C3A7-4EA3-F44F-949A-8DFADE4721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859" y="1684545"/>
            <a:ext cx="7594282" cy="348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92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9D513-71EE-1614-A53A-0DD4F1FA8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3059"/>
            <a:ext cx="10515600" cy="5793904"/>
          </a:xfrm>
        </p:spPr>
        <p:txBody>
          <a:bodyPr/>
          <a:lstStyle/>
          <a:p>
            <a:r>
              <a:rPr lang="en-DE" dirty="0"/>
              <a:t>Syntax </a:t>
            </a:r>
            <a:r>
              <a:rPr lang="en-DE" dirty="0">
                <a:solidFill>
                  <a:srgbClr val="7030A0"/>
                </a:solidFill>
              </a:rPr>
              <a:t>for-in </a:t>
            </a:r>
            <a:r>
              <a:rPr lang="en-DE" dirty="0"/>
              <a:t>Schleife folgt dieser Struktur:</a:t>
            </a:r>
          </a:p>
          <a:p>
            <a:endParaRPr lang="en-DE" dirty="0"/>
          </a:p>
          <a:p>
            <a:endParaRPr lang="en-DE" dirty="0"/>
          </a:p>
          <a:p>
            <a:endParaRPr lang="en-DE" dirty="0"/>
          </a:p>
          <a:p>
            <a:r>
              <a:rPr lang="de-D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Sie durchläuft Objekt </a:t>
            </a:r>
            <a:r>
              <a:rPr lang="de-DE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"</a:t>
            </a:r>
            <a:r>
              <a:rPr lang="de-DE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iterable</a:t>
            </a:r>
            <a:r>
              <a:rPr lang="de-DE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“</a:t>
            </a:r>
          </a:p>
          <a:p>
            <a:endParaRPr lang="de-DE" i="1" dirty="0">
              <a:solidFill>
                <a:srgbClr val="000000"/>
              </a:solidFill>
              <a:latin typeface="Arial" panose="020B0604020202020204" pitchFamily="34" charset="0"/>
              <a:ea typeface="Aptos" panose="020B0004020202020204" pitchFamily="34" charset="0"/>
            </a:endParaRPr>
          </a:p>
          <a:p>
            <a:r>
              <a:rPr lang="de-D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Häufig verwendete </a:t>
            </a:r>
            <a:r>
              <a:rPr lang="de-D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Iterables</a:t>
            </a:r>
            <a:r>
              <a:rPr lang="de-D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 sind Ranges, Collections, Maps, Arrays, Iterators und Enumerationen</a:t>
            </a:r>
            <a:br>
              <a:rPr lang="en-DE" dirty="0"/>
            </a:br>
            <a:endParaRPr lang="en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1FD826-EACD-580F-BCE0-9B84D8942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9635"/>
            <a:ext cx="6968173" cy="64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0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CACF8-5EAF-6AC3-1E49-B74842179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DE" sz="2400" dirty="0"/>
              <a:t>über </a:t>
            </a:r>
            <a:r>
              <a:rPr lang="en-DE" sz="2400" i="1" dirty="0"/>
              <a:t>Ranges</a:t>
            </a:r>
          </a:p>
          <a:p>
            <a:endParaRPr lang="en-DE" sz="2200" dirty="0"/>
          </a:p>
        </p:txBody>
      </p:sp>
      <p:pic>
        <p:nvPicPr>
          <p:cNvPr id="4" name="Picture 3" descr="A group of numbers and symbols&#10;&#10;Description automatically generated">
            <a:extLst>
              <a:ext uri="{FF2B5EF4-FFF2-40B4-BE49-F238E27FC236}">
                <a16:creationId xmlns:a16="http://schemas.microsoft.com/office/drawing/2014/main" id="{EDF4A02D-4560-34AB-AFC5-50C0E9B627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627" y="1712214"/>
            <a:ext cx="8498638" cy="312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91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D8CE7-13FD-EABD-9DB0-5AEB0615A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DE" sz="2400" dirty="0"/>
              <a:t>über eine </a:t>
            </a:r>
            <a:r>
              <a:rPr lang="en-DE" sz="2400" i="1" dirty="0"/>
              <a:t>Liste </a:t>
            </a:r>
          </a:p>
        </p:txBody>
      </p:sp>
      <p:pic>
        <p:nvPicPr>
          <p:cNvPr id="4" name="Picture 3" descr="A computer code with colorful text&#10;&#10;Description automatically generated with medium confidence">
            <a:extLst>
              <a:ext uri="{FF2B5EF4-FFF2-40B4-BE49-F238E27FC236}">
                <a16:creationId xmlns:a16="http://schemas.microsoft.com/office/drawing/2014/main" id="{6040E752-02D2-E2D4-8ED5-932E5A801D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703070"/>
            <a:ext cx="6903720" cy="345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7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BAB24-CE30-A212-B72C-4AA07340B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DE" sz="2400" dirty="0"/>
              <a:t>über ein </a:t>
            </a:r>
            <a:r>
              <a:rPr lang="en-DE" sz="2400" i="1" dirty="0"/>
              <a:t>Array</a:t>
            </a:r>
            <a:endParaRPr lang="en-DE" sz="2400" dirty="0"/>
          </a:p>
          <a:p>
            <a:endParaRPr lang="en-DE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43220B-351B-5C2D-475A-0DE8C4D161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375143"/>
            <a:ext cx="6903720" cy="410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93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29C9-B283-88AE-C0ED-21BE097C1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DE" sz="2400" dirty="0"/>
              <a:t>über eine </a:t>
            </a:r>
            <a:r>
              <a:rPr lang="en-DE" sz="2400" i="1" dirty="0"/>
              <a:t>Map</a:t>
            </a:r>
          </a:p>
          <a:p>
            <a:endParaRPr lang="en-DE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44A793-2AA1-8DDB-2465-D477547AF5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949" y="2020453"/>
            <a:ext cx="7959471" cy="244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44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B4B0A-E6A5-68AA-7208-1F650FE85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DE" sz="2400" dirty="0"/>
              <a:t>über eine </a:t>
            </a:r>
            <a:r>
              <a:rPr lang="en-DE" sz="2400" i="1" dirty="0"/>
              <a:t>Zeichenfolge</a:t>
            </a:r>
            <a:endParaRPr lang="en-DE" sz="2400" dirty="0"/>
          </a:p>
        </p:txBody>
      </p:sp>
      <p:pic>
        <p:nvPicPr>
          <p:cNvPr id="4" name="Picture 3" descr="A computer code with text and symbols&#10;&#10;Description automatically generated">
            <a:extLst>
              <a:ext uri="{FF2B5EF4-FFF2-40B4-BE49-F238E27FC236}">
                <a16:creationId xmlns:a16="http://schemas.microsoft.com/office/drawing/2014/main" id="{9F3DC2AA-E3BE-1CBF-CA2A-ED17BCEF2D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521" y="1397888"/>
            <a:ext cx="7871331" cy="373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16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</TotalTime>
  <Words>49</Words>
  <Application>Microsoft Macintosh PowerPoint</Application>
  <PresentationFormat>Widescreen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2013 - 2022 Theme</vt:lpstr>
      <vt:lpstr>Schleifen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Yasemin Karpuzoglu</dc:creator>
  <cp:lastModifiedBy>Yasemin Karpuzoglu</cp:lastModifiedBy>
  <cp:revision>1</cp:revision>
  <dcterms:created xsi:type="dcterms:W3CDTF">2024-05-25T13:27:42Z</dcterms:created>
  <dcterms:modified xsi:type="dcterms:W3CDTF">2024-05-25T13:44:58Z</dcterms:modified>
</cp:coreProperties>
</file>