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00"/>
    <p:restoredTop sz="94658"/>
  </p:normalViewPr>
  <p:slideViewPr>
    <p:cSldViewPr snapToGrid="0">
      <p:cViewPr>
        <p:scale>
          <a:sx n="61" d="100"/>
          <a:sy n="61" d="100"/>
        </p:scale>
        <p:origin x="376" y="1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E2B1B3-237A-3CD4-1CC7-35CBE211AC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DCA2949-DFA0-E01B-EF5C-95EB485FC1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C5176DA-9DD8-BBD3-3EC4-5F6D90A4C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23.05.24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C0D6A8-4ED5-17E3-C690-C0673B475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505EC2A-75F2-E3C9-3B29-3AABA95CC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1612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A5E92D-737A-F433-1DD7-5BA4CCD89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82C033-7C94-47C2-FEFF-726935ECC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E43D4F4-05A0-C366-C8A4-53F50FB12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23.05.24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4C3458-BD48-9316-E6DF-3F056EBC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F91C94C-FFDA-9C00-2DA5-4ACB8F842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8616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8C309C-59E3-B80C-243D-0ABAB6CFD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799725-4FEE-97F7-D9E5-BADF02507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C57E6CE-CB23-5858-8760-32E03BDA7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23.05.24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E6BDAE1-F6B2-9F99-94A6-168504EFE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76AD10C-821E-381B-BA93-3A619E72E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9355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5D97E0-44DF-5063-F28D-5E7A23F3B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EB0215-D169-5ED8-F583-F7B67C9189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29FC7A-0681-B93C-54E7-B0D1ADD9E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2522603-9E4F-ABAE-23C8-8B1A488F7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23.05.24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4AAFD42-EAC5-6C2C-7BD4-03A47A21F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F8A2629-6182-842B-E8A2-4923FD02C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483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BA3618-C8C8-376C-441D-4CADD0269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B87ED3B-4059-C66D-C4A2-7C97BE203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421BB44-5FEF-F6F8-264E-E9E2466E5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2B4B750-E9F0-22E0-CF34-BBA1161D1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15199FF-8EB9-8309-6E21-605C826265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17B5936-5E72-00C1-878D-FCDFE7003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23.05.24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47E867F-A0F5-A759-59BE-A9931319B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5DA1386-22EF-1499-9BE1-F69A0A939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6041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97D931-B671-372A-C926-1345DFD66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DFD03B0-F904-B578-26D5-A868C7906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23.05.24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676F0F3-5D97-8BA8-5FCC-67D661F7A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97A4A2E-0100-7490-4CF1-8BCCB5771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568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27C4CEE-43F5-A8C8-2BCE-3400D54D9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23.05.24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8DD2630-BDCF-D338-EF4A-856AAFBBB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57C24FD-4B8A-69B3-95E6-D94445261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0445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2710E8-2078-2F0A-591D-B694B5B81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F6514CF-13F6-F89F-C1E7-3B1ADCDE4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2123F9E-BD16-C572-A4F9-280A30ED17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CA5FD39-5E05-C236-031D-FA6DDA284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23.05.24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6941C1-2585-9F83-B85B-FF51BC319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B231453-6CE8-A87E-0917-90E2D9238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029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404CBA-41B9-5CA7-B284-655CD8BFA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83080B1-F582-55D1-080F-681F46CE2B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777EC12-DE3D-A73E-22F9-4EEDDD5A8A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9F92764-34A8-8EBF-E8C8-33FAB3377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23.05.24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B41CC2B-82C3-6AEF-87AC-BE72332EC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915D7BE-28CE-3F2A-96D5-82CD5B6AA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7937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2A32D-A16D-BC1F-3DA6-0187E9EEE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4E6CC1C-CCBB-D6D5-FF07-8CEC3383EB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4BA216-1C6F-E624-5DF5-EBEC15268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23.05.24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A51B7EE-0382-3983-D520-38DA9AB46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DA429-F7C6-B7DC-DCBD-C683A6AE9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3171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46690EC-B2F1-5FEF-E4D6-725D70CB03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BE1A3D4-4B17-5C80-2741-1947BB49B5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80136A3-B790-E11F-F752-569B32D03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7E869-D2A6-DE45-A729-0AEEA01651DF}" type="datetimeFigureOut">
              <a:rPr lang="de-DE" smtClean="0"/>
              <a:t>23.05.24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4C95DF-F341-2D99-54D5-6912F33B9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E73797-3032-C2C2-2230-691350C4E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6199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9C0AFEA-21D7-4BDE-3302-5F56224DD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FE8990-EE2B-30EA-39FF-23B9796BE1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2D6082A-1F02-4281-E8D8-C4177A095D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7E869-D2A6-DE45-A729-0AEEA01651DF}" type="datetimeFigureOut">
              <a:rPr lang="de-DE" smtClean="0"/>
              <a:t>23.05.24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756085-A607-4D81-1B61-735EE3673E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95770B3-9F8E-7B07-62FC-FE97F69E51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B21D7-2EAC-3842-B220-01B839CBE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778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C998A0-72BD-2C45-FCC9-0808260D74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Schlüsselwörter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03F1771-22EF-59C7-51E7-33492F332E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7490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Groovy 10 – Comments and Key Words – Radu's- Tech Hub">
            <a:extLst>
              <a:ext uri="{FF2B5EF4-FFF2-40B4-BE49-F238E27FC236}">
                <a16:creationId xmlns:a16="http://schemas.microsoft.com/office/drawing/2014/main" id="{6DD2007B-D88A-690E-F0E3-72199BF5DBC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8277" y="640080"/>
            <a:ext cx="3704285" cy="557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sketch line">
            <a:extLst>
              <a:ext uri="{FF2B5EF4-FFF2-40B4-BE49-F238E27FC236}">
                <a16:creationId xmlns:a16="http://schemas.microsoft.com/office/drawing/2014/main" id="{953EE71A-6488-4203-A7C4-77102FD0D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912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94F8AD0-B609-39A8-CB86-85D896D2AE5F}"/>
              </a:ext>
            </a:extLst>
          </p:cNvPr>
          <p:cNvSpPr txBox="1"/>
          <p:nvPr/>
        </p:nvSpPr>
        <p:spPr>
          <a:xfrm>
            <a:off x="6739128" y="2664886"/>
            <a:ext cx="4818888" cy="35507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err="1"/>
              <a:t>Im</a:t>
            </a:r>
            <a:r>
              <a:rPr lang="en-US" sz="2200" dirty="0"/>
              <a:t> </a:t>
            </a:r>
            <a:r>
              <a:rPr lang="en-US" sz="2200" dirty="0" err="1"/>
              <a:t>Prinzip</a:t>
            </a:r>
            <a:r>
              <a:rPr lang="en-US" sz="2200" dirty="0"/>
              <a:t> </a:t>
            </a:r>
            <a:r>
              <a:rPr lang="en-US" sz="2200" dirty="0" err="1"/>
              <a:t>dieselben</a:t>
            </a:r>
            <a:r>
              <a:rPr lang="en-US" sz="2200" dirty="0"/>
              <a:t> </a:t>
            </a:r>
            <a:r>
              <a:rPr lang="en-US" sz="2200" dirty="0" err="1"/>
              <a:t>Schlüsselwörter</a:t>
            </a:r>
            <a:r>
              <a:rPr lang="en-US" sz="2200" dirty="0"/>
              <a:t> </a:t>
            </a:r>
            <a:r>
              <a:rPr lang="en-US" sz="2200" dirty="0" err="1"/>
              <a:t>wie</a:t>
            </a:r>
            <a:r>
              <a:rPr lang="en-US" sz="2200" dirty="0"/>
              <a:t> in Java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err="1"/>
              <a:t>Dürfen</a:t>
            </a:r>
            <a:r>
              <a:rPr lang="en-US" sz="2200" dirty="0"/>
              <a:t> </a:t>
            </a:r>
            <a:r>
              <a:rPr lang="en-US" sz="2200" dirty="0" err="1"/>
              <a:t>nicht</a:t>
            </a:r>
            <a:r>
              <a:rPr lang="en-US" sz="2200" dirty="0"/>
              <a:t> für </a:t>
            </a:r>
            <a:r>
              <a:rPr lang="en-US" sz="2200" dirty="0" err="1"/>
              <a:t>Variablen</a:t>
            </a:r>
            <a:r>
              <a:rPr lang="en-US" sz="2200" dirty="0"/>
              <a:t> und </a:t>
            </a:r>
            <a:r>
              <a:rPr lang="en-US" sz="2200" dirty="0" err="1"/>
              <a:t>Methodennamen</a:t>
            </a:r>
            <a:r>
              <a:rPr lang="en-US" sz="2200" dirty="0"/>
              <a:t> </a:t>
            </a:r>
            <a:r>
              <a:rPr lang="en-US" sz="2200" dirty="0" err="1"/>
              <a:t>benutzt</a:t>
            </a:r>
            <a:r>
              <a:rPr lang="en-US" sz="2200" dirty="0"/>
              <a:t> </a:t>
            </a:r>
            <a:r>
              <a:rPr lang="en-US" sz="2200" dirty="0" err="1"/>
              <a:t>werden</a:t>
            </a:r>
            <a:endParaRPr lang="en-US" sz="22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- const, </a:t>
            </a:r>
            <a:r>
              <a:rPr lang="en-US" sz="2200" dirty="0" err="1"/>
              <a:t>goto</a:t>
            </a:r>
            <a:r>
              <a:rPr lang="en-US" sz="2200" dirty="0"/>
              <a:t>, </a:t>
            </a:r>
            <a:r>
              <a:rPr lang="en-US" sz="2200" dirty="0" err="1"/>
              <a:t>strictfp</a:t>
            </a:r>
            <a:r>
              <a:rPr lang="en-US" sz="2200" dirty="0"/>
              <a:t> und </a:t>
            </a:r>
            <a:r>
              <a:rPr lang="en-US" sz="2200" dirty="0" err="1"/>
              <a:t>threadsafe</a:t>
            </a:r>
            <a:r>
              <a:rPr lang="en-US" sz="2200" dirty="0"/>
              <a:t> </a:t>
            </a:r>
            <a:r>
              <a:rPr lang="en-US" sz="2200" dirty="0" err="1"/>
              <a:t>sind</a:t>
            </a:r>
            <a:r>
              <a:rPr lang="en-US" sz="2200" dirty="0"/>
              <a:t> </a:t>
            </a:r>
            <a:r>
              <a:rPr lang="en-US" sz="2200" dirty="0" err="1"/>
              <a:t>Platzhalter</a:t>
            </a:r>
            <a:r>
              <a:rPr lang="en-US" sz="2200" dirty="0"/>
              <a:t> und </a:t>
            </a:r>
            <a:r>
              <a:rPr lang="en-US" sz="2200" dirty="0" err="1"/>
              <a:t>haben</a:t>
            </a:r>
            <a:r>
              <a:rPr lang="en-US" sz="2200" dirty="0"/>
              <a:t> </a:t>
            </a:r>
            <a:r>
              <a:rPr lang="en-US" sz="2200" dirty="0" err="1"/>
              <a:t>bisher</a:t>
            </a:r>
            <a:r>
              <a:rPr lang="en-US" sz="2200" dirty="0"/>
              <a:t> </a:t>
            </a:r>
            <a:r>
              <a:rPr lang="en-US" sz="2200" dirty="0" err="1"/>
              <a:t>keine</a:t>
            </a:r>
            <a:r>
              <a:rPr lang="en-US" sz="2200" dirty="0"/>
              <a:t>  </a:t>
            </a:r>
            <a:r>
              <a:rPr lang="en-US" sz="2200" dirty="0" err="1"/>
              <a:t>Verwendung</a:t>
            </a:r>
            <a:r>
              <a:rPr lang="en-US" sz="2200" dirty="0"/>
              <a:t> in Groovy</a:t>
            </a:r>
          </a:p>
        </p:txBody>
      </p:sp>
    </p:spTree>
    <p:extLst>
      <p:ext uri="{BB962C8B-B14F-4D97-AF65-F5344CB8AC3E}">
        <p14:creationId xmlns:p14="http://schemas.microsoft.com/office/powerpoint/2010/main" val="548738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6D96B1E-E887-C643-1AB8-07876713A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Kontextuelle Schlüsselwörter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AD2A4A0-3DE3-64C0-669D-8227A492E261}"/>
              </a:ext>
            </a:extLst>
          </p:cNvPr>
          <p:cNvSpPr txBox="1"/>
          <p:nvPr/>
        </p:nvSpPr>
        <p:spPr>
          <a:xfrm>
            <a:off x="630936" y="2807208"/>
            <a:ext cx="3429000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Werden nur in bestimmten Fällen benutzt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Dürfen für Variablennamen benutzt werden</a:t>
            </a:r>
          </a:p>
        </p:txBody>
      </p:sp>
      <p:pic>
        <p:nvPicPr>
          <p:cNvPr id="5" name="Inhaltsplatzhalter 4" descr="Ein Bild, das Text, Schrift, weiß, Screenshot enthält.&#10;&#10;Automatisch generierte Beschreibung">
            <a:extLst>
              <a:ext uri="{FF2B5EF4-FFF2-40B4-BE49-F238E27FC236}">
                <a16:creationId xmlns:a16="http://schemas.microsoft.com/office/drawing/2014/main" id="{9E68D94D-1941-977D-BAE6-21CDE25098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296" y="1936071"/>
            <a:ext cx="6903720" cy="298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52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1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2E9D0A-1E4C-2979-25DC-75E84848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Schlüsselwörter doch als Variablennamen benutzen:</a:t>
            </a:r>
          </a:p>
        </p:txBody>
      </p:sp>
      <p:pic>
        <p:nvPicPr>
          <p:cNvPr id="7" name="Inhaltsplatzhalter 6" descr="Ein Bild, das Text, Screenshot, Software, Multimedia enthält.&#10;&#10;Automatisch generierte Beschreibung">
            <a:extLst>
              <a:ext uri="{FF2B5EF4-FFF2-40B4-BE49-F238E27FC236}">
                <a16:creationId xmlns:a16="http://schemas.microsoft.com/office/drawing/2014/main" id="{53AC480B-6DE7-A32B-C5EF-0E585BCFDD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1053" y="584274"/>
            <a:ext cx="8305773" cy="568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825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8A7C580-EC9D-15F4-86B6-727BB358C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de-DE">
                <a:solidFill>
                  <a:srgbClr val="FFFFFF"/>
                </a:solidFill>
              </a:rPr>
              <a:t>Testen in Groovy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1CB55-F3A9-F7A7-735A-959F5551B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de-DE" dirty="0"/>
              <a:t>Support für </a:t>
            </a:r>
            <a:r>
              <a:rPr lang="de-DE" dirty="0" err="1"/>
              <a:t>Junit</a:t>
            </a:r>
            <a:r>
              <a:rPr lang="de-DE" dirty="0"/>
              <a:t> 5 (und älter)</a:t>
            </a:r>
          </a:p>
          <a:p>
            <a:r>
              <a:rPr lang="de-DE" dirty="0"/>
              <a:t>Liefert eigenen Satz von Testmethoden, um die testgetriebene Programmierung zu erleichtern</a:t>
            </a:r>
          </a:p>
          <a:p>
            <a:pPr marL="0" indent="0">
              <a:buNone/>
            </a:pPr>
            <a:r>
              <a:rPr lang="de-DE" dirty="0"/>
              <a:t>-&gt; Spock</a:t>
            </a:r>
          </a:p>
        </p:txBody>
      </p:sp>
    </p:spTree>
    <p:extLst>
      <p:ext uri="{BB962C8B-B14F-4D97-AF65-F5344CB8AC3E}">
        <p14:creationId xmlns:p14="http://schemas.microsoft.com/office/powerpoint/2010/main" val="757362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28AE1D9-C76A-0685-3FB9-9EFA3F467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5400"/>
              <a:t>Beispiel: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993DEB-8774-F35B-C95B-58D2D378A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514350" indent="-514350">
              <a:buAutoNum type="arabicParenR"/>
            </a:pPr>
            <a:r>
              <a:rPr lang="de-DE" sz="1700"/>
              <a:t>Name der Methode ist ein String, der die Erwartungen an den Test beschreibt</a:t>
            </a:r>
          </a:p>
          <a:p>
            <a:pPr marL="514350" indent="-514350">
              <a:buAutoNum type="arabicParenR"/>
            </a:pPr>
            <a:r>
              <a:rPr lang="de-DE" sz="1700"/>
              <a:t>Das Schlüsselwort „setup“ beschreibt die Voraussetzungen für den Test (vgl.: @BeforeEach in Junit)</a:t>
            </a:r>
          </a:p>
          <a:p>
            <a:pPr marL="514350" indent="-514350">
              <a:buAutoNum type="arabicParenR"/>
            </a:pPr>
            <a:r>
              <a:rPr lang="de-DE" sz="1700"/>
              <a:t>„when“: Die zu testende Methode</a:t>
            </a:r>
          </a:p>
          <a:p>
            <a:pPr marL="514350" indent="-514350">
              <a:buAutoNum type="arabicParenR"/>
            </a:pPr>
            <a:r>
              <a:rPr lang="de-DE" sz="1700"/>
              <a:t>“then“: Das erwartete Verhalten</a:t>
            </a:r>
          </a:p>
        </p:txBody>
      </p:sp>
      <p:pic>
        <p:nvPicPr>
          <p:cNvPr id="5" name="Grafik 4" descr="Ein Bild, das Text, Screenshot, Software, Multimedia enthält.&#10;&#10;Automatisch generierte Beschreibung">
            <a:extLst>
              <a:ext uri="{FF2B5EF4-FFF2-40B4-BE49-F238E27FC236}">
                <a16:creationId xmlns:a16="http://schemas.microsoft.com/office/drawing/2014/main" id="{86ADC69F-A462-E537-DAE1-D25403953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9936" y="996725"/>
            <a:ext cx="7814541" cy="486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8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</Words>
  <Application>Microsoft Macintosh PowerPoint</Application>
  <PresentationFormat>Breitbild</PresentationFormat>
  <Paragraphs>17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Schlüsselwörter</vt:lpstr>
      <vt:lpstr>PowerPoint-Präsentation</vt:lpstr>
      <vt:lpstr>Kontextuelle Schlüsselwörter</vt:lpstr>
      <vt:lpstr>Schlüsselwörter doch als Variablennamen benutzen:</vt:lpstr>
      <vt:lpstr>Testen in Groovy</vt:lpstr>
      <vt:lpstr>Beispiel: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Ileyan AlJaaf</dc:creator>
  <cp:lastModifiedBy>Ileyan AlJaaf</cp:lastModifiedBy>
  <cp:revision>1</cp:revision>
  <dcterms:created xsi:type="dcterms:W3CDTF">2024-05-23T19:50:04Z</dcterms:created>
  <dcterms:modified xsi:type="dcterms:W3CDTF">2024-05-23T20:14:26Z</dcterms:modified>
</cp:coreProperties>
</file>